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63_71A5901C.xml" ContentType="application/vnd.ms-powerpoint.comments+xml"/>
  <Override PartName="/ppt/comments/modernComment_164_58954B47.xml" ContentType="application/vnd.ms-powerpoint.comments+xml"/>
  <Override PartName="/ppt/comments/modernComment_16B_E738B015.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87"/>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65" r:id="rId59"/>
    <p:sldId id="344" r:id="rId60"/>
    <p:sldId id="345" r:id="rId61"/>
    <p:sldId id="346" r:id="rId62"/>
    <p:sldId id="347" r:id="rId63"/>
    <p:sldId id="348" r:id="rId64"/>
    <p:sldId id="350" r:id="rId65"/>
    <p:sldId id="352" r:id="rId66"/>
    <p:sldId id="353" r:id="rId67"/>
    <p:sldId id="354" r:id="rId68"/>
    <p:sldId id="355" r:id="rId69"/>
    <p:sldId id="356" r:id="rId70"/>
    <p:sldId id="358" r:id="rId71"/>
    <p:sldId id="359" r:id="rId72"/>
    <p:sldId id="360" r:id="rId73"/>
    <p:sldId id="361" r:id="rId74"/>
    <p:sldId id="362" r:id="rId75"/>
    <p:sldId id="363" r:id="rId76"/>
    <p:sldId id="364" r:id="rId77"/>
    <p:sldId id="275" r:id="rId78"/>
    <p:sldId id="283" r:id="rId79"/>
    <p:sldId id="333" r:id="rId80"/>
    <p:sldId id="265" r:id="rId81"/>
    <p:sldId id="303" r:id="rId82"/>
    <p:sldId id="304" r:id="rId83"/>
    <p:sldId id="305" r:id="rId84"/>
    <p:sldId id="269" r:id="rId85"/>
    <p:sldId id="276"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65"/>
            <p14:sldId id="344"/>
            <p14:sldId id="345"/>
            <p14:sldId id="346"/>
            <p14:sldId id="347"/>
            <p14:sldId id="348"/>
            <p14:sldId id="350"/>
            <p14:sldId id="352"/>
            <p14:sldId id="353"/>
            <p14:sldId id="354"/>
            <p14:sldId id="355"/>
            <p14:sldId id="356"/>
            <p14:sldId id="358"/>
            <p14:sldId id="359"/>
            <p14:sldId id="360"/>
            <p14:sldId id="361"/>
            <p14:sldId id="362"/>
            <p14:sldId id="363"/>
            <p14:sldId id="364"/>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6CD20-C2FB-474E-9A7E-F0CF1B42DEC4}" v="1260" dt="2024-07-19T06:38:05.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custSel addSld delSld modSld sldOrd modSection">
      <pc:chgData name="Joaquin Gaw" userId="ea8ed697-e161-4793-87f4-b508619df552" providerId="ADAL" clId="{F856CD20-C2FB-474E-9A7E-F0CF1B42DEC4}" dt="2024-07-19T07:15:27.264" v="8360" actId="14100"/>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9T06:37:44.169" v="8165" actId="14100"/>
        <pc:sldMkLst>
          <pc:docMk/>
          <pc:sldMk cId="3106384196" sldId="344"/>
        </pc:sldMkLst>
        <pc:spChg chg="mod">
          <ac:chgData name="Joaquin Gaw" userId="ea8ed697-e161-4793-87f4-b508619df552" providerId="ADAL" clId="{F856CD20-C2FB-474E-9A7E-F0CF1B42DEC4}" dt="2024-07-19T06:36:57.560" v="8134" actId="113"/>
          <ac:spMkLst>
            <pc:docMk/>
            <pc:sldMk cId="3106384196" sldId="344"/>
            <ac:spMk id="3" creationId="{00000000-0000-0000-0000-000000000000}"/>
          </ac:spMkLst>
        </pc:spChg>
        <pc:spChg chg="add mod">
          <ac:chgData name="Joaquin Gaw" userId="ea8ed697-e161-4793-87f4-b508619df552" providerId="ADAL" clId="{F856CD20-C2FB-474E-9A7E-F0CF1B42DEC4}" dt="2024-07-19T06:37:44.169" v="8165" actId="14100"/>
          <ac:spMkLst>
            <pc:docMk/>
            <pc:sldMk cId="3106384196" sldId="344"/>
            <ac:spMk id="4" creationId="{AF3D95CC-F1BA-0B9C-D995-9759504CBDA6}"/>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9T06:37:46.273" v="816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spChg chg="add mod">
          <ac:chgData name="Joaquin Gaw" userId="ea8ed697-e161-4793-87f4-b508619df552" providerId="ADAL" clId="{F856CD20-C2FB-474E-9A7E-F0CF1B42DEC4}" dt="2024-07-19T06:37:46.273" v="8166"/>
          <ac:spMkLst>
            <pc:docMk/>
            <pc:sldMk cId="519545937" sldId="345"/>
            <ac:spMk id="4" creationId="{0F31FB66-AA19-06A4-AF74-3A0CFBDE4645}"/>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9T06:37:47.427" v="8167"/>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spChg chg="add mod">
          <ac:chgData name="Joaquin Gaw" userId="ea8ed697-e161-4793-87f4-b508619df552" providerId="ADAL" clId="{F856CD20-C2FB-474E-9A7E-F0CF1B42DEC4}" dt="2024-07-19T06:37:47.427" v="8167"/>
          <ac:spMkLst>
            <pc:docMk/>
            <pc:sldMk cId="2590312873" sldId="346"/>
            <ac:spMk id="4" creationId="{4273AFFC-2B31-31F7-3FE3-4340995EBC0D}"/>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9T06:37:48.975" v="8168"/>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spChg chg="add mod">
          <ac:chgData name="Joaquin Gaw" userId="ea8ed697-e161-4793-87f4-b508619df552" providerId="ADAL" clId="{F856CD20-C2FB-474E-9A7E-F0CF1B42DEC4}" dt="2024-07-19T06:37:48.975" v="8168"/>
          <ac:spMkLst>
            <pc:docMk/>
            <pc:sldMk cId="4212832394" sldId="347"/>
            <ac:spMk id="4" creationId="{82332B3A-5E15-FB48-CB9A-3E5CF2895078}"/>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9T06:37:50.316" v="8169"/>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spChg chg="add mod">
          <ac:chgData name="Joaquin Gaw" userId="ea8ed697-e161-4793-87f4-b508619df552" providerId="ADAL" clId="{F856CD20-C2FB-474E-9A7E-F0CF1B42DEC4}" dt="2024-07-19T06:37:50.316" v="8169"/>
          <ac:spMkLst>
            <pc:docMk/>
            <pc:sldMk cId="2949824935" sldId="348"/>
            <ac:spMk id="4" creationId="{03609F4A-1994-51A6-E83B-0789F86016C2}"/>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9T06:37:51.664" v="8170"/>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spChg chg="add mod">
          <ac:chgData name="Joaquin Gaw" userId="ea8ed697-e161-4793-87f4-b508619df552" providerId="ADAL" clId="{F856CD20-C2FB-474E-9A7E-F0CF1B42DEC4}" dt="2024-07-19T06:37:51.664" v="8170"/>
          <ac:spMkLst>
            <pc:docMk/>
            <pc:sldMk cId="1261255688" sldId="350"/>
            <ac:spMk id="4" creationId="{33380466-1ADF-450A-DB23-63FF033DC231}"/>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addSp modSp add mod">
        <pc:chgData name="Joaquin Gaw" userId="ea8ed697-e161-4793-87f4-b508619df552" providerId="ADAL" clId="{F856CD20-C2FB-474E-9A7E-F0CF1B42DEC4}" dt="2024-07-19T06:37:53.078" v="8171"/>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pChg chg="add mod">
          <ac:chgData name="Joaquin Gaw" userId="ea8ed697-e161-4793-87f4-b508619df552" providerId="ADAL" clId="{F856CD20-C2FB-474E-9A7E-F0CF1B42DEC4}" dt="2024-07-19T06:37:53.078" v="8171"/>
          <ac:spMkLst>
            <pc:docMk/>
            <pc:sldMk cId="1824220894" sldId="352"/>
            <ac:spMk id="4" creationId="{6831C7F1-684E-2EEF-D39A-DCFBEEC6407B}"/>
          </ac:spMkLst>
        </pc:spChg>
      </pc:sldChg>
      <pc:sldChg chg="addSp delSp modSp add mod">
        <pc:chgData name="Joaquin Gaw" userId="ea8ed697-e161-4793-87f4-b508619df552" providerId="ADAL" clId="{F856CD20-C2FB-474E-9A7E-F0CF1B42DEC4}" dt="2024-07-19T06:37:53.725" v="8172"/>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spChg chg="add mod">
          <ac:chgData name="Joaquin Gaw" userId="ea8ed697-e161-4793-87f4-b508619df552" providerId="ADAL" clId="{F856CD20-C2FB-474E-9A7E-F0CF1B42DEC4}" dt="2024-07-19T06:37:53.725" v="8172"/>
          <ac:spMkLst>
            <pc:docMk/>
            <pc:sldMk cId="1485294465" sldId="353"/>
            <ac:spMk id="4" creationId="{02C227C5-4DCA-9CAC-9813-84BF1FA5DF2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9T06:37:55.193" v="8173"/>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spChg chg="add mod">
          <ac:chgData name="Joaquin Gaw" userId="ea8ed697-e161-4793-87f4-b508619df552" providerId="ADAL" clId="{F856CD20-C2FB-474E-9A7E-F0CF1B42DEC4}" dt="2024-07-19T06:37:55.193" v="8173"/>
          <ac:spMkLst>
            <pc:docMk/>
            <pc:sldMk cId="2910476614" sldId="354"/>
            <ac:spMk id="4" creationId="{1C2F3461-10DA-B900-2B03-3C9AB9AA448A}"/>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sldChg chg="addSp delSp modSp add mod addCm">
        <pc:chgData name="Joaquin Gaw" userId="ea8ed697-e161-4793-87f4-b508619df552" providerId="ADAL" clId="{F856CD20-C2FB-474E-9A7E-F0CF1B42DEC4}" dt="2024-07-19T06:37:58.548" v="8176" actId="1035"/>
        <pc:sldMkLst>
          <pc:docMk/>
          <pc:sldMk cId="1906675740" sldId="355"/>
        </pc:sldMkLst>
        <pc:spChg chg="mod">
          <ac:chgData name="Joaquin Gaw" userId="ea8ed697-e161-4793-87f4-b508619df552" providerId="ADAL" clId="{F856CD20-C2FB-474E-9A7E-F0CF1B42DEC4}" dt="2024-07-18T14:08:50.225" v="6105" actId="20577"/>
          <ac:spMkLst>
            <pc:docMk/>
            <pc:sldMk cId="1906675740" sldId="355"/>
            <ac:spMk id="3" creationId="{00000000-0000-0000-0000-000000000000}"/>
          </ac:spMkLst>
        </pc:spChg>
        <pc:spChg chg="add mod">
          <ac:chgData name="Joaquin Gaw" userId="ea8ed697-e161-4793-87f4-b508619df552" providerId="ADAL" clId="{F856CD20-C2FB-474E-9A7E-F0CF1B42DEC4}" dt="2024-07-19T06:37:58.548" v="8176" actId="1035"/>
          <ac:spMkLst>
            <pc:docMk/>
            <pc:sldMk cId="1906675740" sldId="355"/>
            <ac:spMk id="4" creationId="{5BB4E9FF-7F2C-52FA-4399-F48330DCA550}"/>
          </ac:spMkLst>
        </pc:spChg>
        <pc:picChg chg="add mod ord">
          <ac:chgData name="Joaquin Gaw" userId="ea8ed697-e161-4793-87f4-b508619df552" providerId="ADAL" clId="{F856CD20-C2FB-474E-9A7E-F0CF1B42DEC4}" dt="2024-07-18T14:03:51.207" v="5701" actId="1076"/>
          <ac:picMkLst>
            <pc:docMk/>
            <pc:sldMk cId="1906675740" sldId="355"/>
            <ac:picMk id="5" creationId="{335C733F-2571-D979-EAD7-C7D6CCFD74C6}"/>
          </ac:picMkLst>
        </pc:picChg>
        <pc:picChg chg="del mod">
          <ac:chgData name="Joaquin Gaw" userId="ea8ed697-e161-4793-87f4-b508619df552" providerId="ADAL" clId="{F856CD20-C2FB-474E-9A7E-F0CF1B42DEC4}" dt="2024-07-18T14:01:14.631" v="5649" actId="478"/>
          <ac:picMkLst>
            <pc:docMk/>
            <pc:sldMk cId="1906675740" sldId="355"/>
            <ac:picMk id="6" creationId="{2E48FD99-19D5-5407-CB03-95BC88C9B590}"/>
          </ac:picMkLst>
        </pc:picChg>
        <pc:picChg chg="add del mod">
          <ac:chgData name="Joaquin Gaw" userId="ea8ed697-e161-4793-87f4-b508619df552" providerId="ADAL" clId="{F856CD20-C2FB-474E-9A7E-F0CF1B42DEC4}" dt="2024-07-18T14:01:51.008" v="5659" actId="478"/>
          <ac:picMkLst>
            <pc:docMk/>
            <pc:sldMk cId="1906675740" sldId="355"/>
            <ac:picMk id="8" creationId="{40FAD00D-24F3-5E19-2498-08CDC6611FD7}"/>
          </ac:picMkLst>
        </pc:picChg>
        <pc:picChg chg="del">
          <ac:chgData name="Joaquin Gaw" userId="ea8ed697-e161-4793-87f4-b508619df552" providerId="ADAL" clId="{F856CD20-C2FB-474E-9A7E-F0CF1B42DEC4}" dt="2024-07-18T13:59:10.947" v="5629" actId="478"/>
          <ac:picMkLst>
            <pc:docMk/>
            <pc:sldMk cId="1906675740" sldId="355"/>
            <ac:picMk id="10" creationId="{D9FD7871-A217-AC9A-B957-D8E72F113C5B}"/>
          </ac:picMkLst>
        </pc:picChg>
        <pc:picChg chg="add mod">
          <ac:chgData name="Joaquin Gaw" userId="ea8ed697-e161-4793-87f4-b508619df552" providerId="ADAL" clId="{F856CD20-C2FB-474E-9A7E-F0CF1B42DEC4}" dt="2024-07-18T14:02:43.126" v="5691" actId="1076"/>
          <ac:picMkLst>
            <pc:docMk/>
            <pc:sldMk cId="1906675740" sldId="355"/>
            <ac:picMk id="11" creationId="{B96C3D24-C398-9D2A-9A6E-4DAFEB5B8A2C}"/>
          </ac:picMkLst>
        </pc:picChg>
        <pc:picChg chg="add mod">
          <ac:chgData name="Joaquin Gaw" userId="ea8ed697-e161-4793-87f4-b508619df552" providerId="ADAL" clId="{F856CD20-C2FB-474E-9A7E-F0CF1B42DEC4}" dt="2024-07-18T14:02:43.126" v="5691" actId="1076"/>
          <ac:picMkLst>
            <pc:docMk/>
            <pc:sldMk cId="1906675740" sldId="355"/>
            <ac:picMk id="13" creationId="{23519B97-661C-B3C5-59C3-F3387943C7DD}"/>
          </ac:picMkLst>
        </pc:picChg>
        <pc:picChg chg="del">
          <ac:chgData name="Joaquin Gaw" userId="ea8ed697-e161-4793-87f4-b508619df552" providerId="ADAL" clId="{F856CD20-C2FB-474E-9A7E-F0CF1B42DEC4}" dt="2024-07-18T13:59:11.371" v="5630" actId="478"/>
          <ac:picMkLst>
            <pc:docMk/>
            <pc:sldMk cId="1906675740" sldId="355"/>
            <ac:picMk id="15" creationId="{C3CA0977-2B6E-EE6F-8656-8DF22E6A551F}"/>
          </ac:picMkLst>
        </pc:picChg>
        <pc:picChg chg="add mod">
          <ac:chgData name="Joaquin Gaw" userId="ea8ed697-e161-4793-87f4-b508619df552" providerId="ADAL" clId="{F856CD20-C2FB-474E-9A7E-F0CF1B42DEC4}" dt="2024-07-18T14:02:43.126" v="5691" actId="1076"/>
          <ac:picMkLst>
            <pc:docMk/>
            <pc:sldMk cId="1906675740" sldId="355"/>
            <ac:picMk id="16" creationId="{F99D187C-D01B-AE95-4F4F-F8C56C283404}"/>
          </ac:picMkLst>
        </pc:picChg>
        <pc:picChg chg="add mod">
          <ac:chgData name="Joaquin Gaw" userId="ea8ed697-e161-4793-87f4-b508619df552" providerId="ADAL" clId="{F856CD20-C2FB-474E-9A7E-F0CF1B42DEC4}" dt="2024-07-18T14:03:48.927" v="5700" actId="1076"/>
          <ac:picMkLst>
            <pc:docMk/>
            <pc:sldMk cId="1906675740" sldId="355"/>
            <ac:picMk id="18" creationId="{516E8BCF-36A2-BBE2-5694-47C28273EFEB}"/>
          </ac:picMkLst>
        </pc:picChg>
        <pc:picChg chg="del">
          <ac:chgData name="Joaquin Gaw" userId="ea8ed697-e161-4793-87f4-b508619df552" providerId="ADAL" clId="{F856CD20-C2FB-474E-9A7E-F0CF1B42DEC4}" dt="2024-07-18T13:59:11.776" v="5631" actId="478"/>
          <ac:picMkLst>
            <pc:docMk/>
            <pc:sldMk cId="1906675740" sldId="355"/>
            <ac:picMk id="19" creationId="{C9E8E96C-BC55-C9B9-AA61-026E9E3EE1D0}"/>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26.264" v="6092"/>
              <pc2:cmMkLst xmlns:pc2="http://schemas.microsoft.com/office/powerpoint/2019/9/main/command">
                <pc:docMk/>
                <pc:sldMk cId="1906675740" sldId="355"/>
                <pc2:cmMk id="{90C31071-6D59-412D-8F9E-2249BAD3DDB2}"/>
              </pc2:cmMkLst>
            </pc226:cmChg>
          </p:ext>
        </pc:extLst>
      </pc:sldChg>
      <pc:sldChg chg="addSp delSp modSp add mod addCm">
        <pc:chgData name="Joaquin Gaw" userId="ea8ed697-e161-4793-87f4-b508619df552" providerId="ADAL" clId="{F856CD20-C2FB-474E-9A7E-F0CF1B42DEC4}" dt="2024-07-19T06:38:01.114" v="8177"/>
        <pc:sldMkLst>
          <pc:docMk/>
          <pc:sldMk cId="1486179143" sldId="356"/>
        </pc:sldMkLst>
        <pc:spChg chg="mod">
          <ac:chgData name="Joaquin Gaw" userId="ea8ed697-e161-4793-87f4-b508619df552" providerId="ADAL" clId="{F856CD20-C2FB-474E-9A7E-F0CF1B42DEC4}" dt="2024-07-18T14:14:25.290" v="6462" actId="20577"/>
          <ac:spMkLst>
            <pc:docMk/>
            <pc:sldMk cId="1486179143" sldId="356"/>
            <ac:spMk id="3" creationId="{00000000-0000-0000-0000-000000000000}"/>
          </ac:spMkLst>
        </pc:spChg>
        <pc:spChg chg="add mod">
          <ac:chgData name="Joaquin Gaw" userId="ea8ed697-e161-4793-87f4-b508619df552" providerId="ADAL" clId="{F856CD20-C2FB-474E-9A7E-F0CF1B42DEC4}" dt="2024-07-19T06:38:01.114" v="8177"/>
          <ac:spMkLst>
            <pc:docMk/>
            <pc:sldMk cId="1486179143" sldId="356"/>
            <ac:spMk id="4" creationId="{9B042729-43C8-70A5-766D-E9C134A082D6}"/>
          </ac:spMkLst>
        </pc:spChg>
        <pc:picChg chg="del">
          <ac:chgData name="Joaquin Gaw" userId="ea8ed697-e161-4793-87f4-b508619df552" providerId="ADAL" clId="{F856CD20-C2FB-474E-9A7E-F0CF1B42DEC4}" dt="2024-07-18T14:10:29.901" v="6250" actId="478"/>
          <ac:picMkLst>
            <pc:docMk/>
            <pc:sldMk cId="1486179143" sldId="356"/>
            <ac:picMk id="5" creationId="{335C733F-2571-D979-EAD7-C7D6CCFD74C6}"/>
          </ac:picMkLst>
        </pc:picChg>
        <pc:picChg chg="add mod ord">
          <ac:chgData name="Joaquin Gaw" userId="ea8ed697-e161-4793-87f4-b508619df552" providerId="ADAL" clId="{F856CD20-C2FB-474E-9A7E-F0CF1B42DEC4}" dt="2024-07-18T14:12:13.356" v="6266" actId="1076"/>
          <ac:picMkLst>
            <pc:docMk/>
            <pc:sldMk cId="1486179143" sldId="356"/>
            <ac:picMk id="6" creationId="{24704632-FF4E-0058-7A40-9969E61B28D2}"/>
          </ac:picMkLst>
        </pc:picChg>
        <pc:picChg chg="add mod">
          <ac:chgData name="Joaquin Gaw" userId="ea8ed697-e161-4793-87f4-b508619df552" providerId="ADAL" clId="{F856CD20-C2FB-474E-9A7E-F0CF1B42DEC4}" dt="2024-07-18T14:12:03.057" v="6263" actId="1076"/>
          <ac:picMkLst>
            <pc:docMk/>
            <pc:sldMk cId="1486179143" sldId="356"/>
            <ac:picMk id="8" creationId="{F09EE3F2-44E0-3261-1660-BB8204683EDF}"/>
          </ac:picMkLst>
        </pc:picChg>
        <pc:picChg chg="add mod">
          <ac:chgData name="Joaquin Gaw" userId="ea8ed697-e161-4793-87f4-b508619df552" providerId="ADAL" clId="{F856CD20-C2FB-474E-9A7E-F0CF1B42DEC4}" dt="2024-07-18T14:12:41.340" v="6270" actId="1076"/>
          <ac:picMkLst>
            <pc:docMk/>
            <pc:sldMk cId="1486179143" sldId="356"/>
            <ac:picMk id="10" creationId="{FB50C5E0-13D3-02EA-C6C0-5D93D51D8A8E}"/>
          </ac:picMkLst>
        </pc:picChg>
        <pc:picChg chg="del">
          <ac:chgData name="Joaquin Gaw" userId="ea8ed697-e161-4793-87f4-b508619df552" providerId="ADAL" clId="{F856CD20-C2FB-474E-9A7E-F0CF1B42DEC4}" dt="2024-07-18T14:10:30.809" v="6252" actId="478"/>
          <ac:picMkLst>
            <pc:docMk/>
            <pc:sldMk cId="1486179143" sldId="356"/>
            <ac:picMk id="11" creationId="{B96C3D24-C398-9D2A-9A6E-4DAFEB5B8A2C}"/>
          </ac:picMkLst>
        </pc:picChg>
        <pc:picChg chg="del">
          <ac:chgData name="Joaquin Gaw" userId="ea8ed697-e161-4793-87f4-b508619df552" providerId="ADAL" clId="{F856CD20-C2FB-474E-9A7E-F0CF1B42DEC4}" dt="2024-07-18T14:10:30.416" v="6251" actId="478"/>
          <ac:picMkLst>
            <pc:docMk/>
            <pc:sldMk cId="1486179143" sldId="356"/>
            <ac:picMk id="13" creationId="{23519B97-661C-B3C5-59C3-F3387943C7DD}"/>
          </ac:picMkLst>
        </pc:picChg>
        <pc:picChg chg="del">
          <ac:chgData name="Joaquin Gaw" userId="ea8ed697-e161-4793-87f4-b508619df552" providerId="ADAL" clId="{F856CD20-C2FB-474E-9A7E-F0CF1B42DEC4}" dt="2024-07-18T14:10:31.254" v="6253" actId="478"/>
          <ac:picMkLst>
            <pc:docMk/>
            <pc:sldMk cId="1486179143" sldId="356"/>
            <ac:picMk id="16" creationId="{F99D187C-D01B-AE95-4F4F-F8C56C283404}"/>
          </ac:picMkLst>
        </pc:picChg>
        <pc:picChg chg="del">
          <ac:chgData name="Joaquin Gaw" userId="ea8ed697-e161-4793-87f4-b508619df552" providerId="ADAL" clId="{F856CD20-C2FB-474E-9A7E-F0CF1B42DEC4}" dt="2024-07-18T14:10:31.671" v="6254" actId="478"/>
          <ac:picMkLst>
            <pc:docMk/>
            <pc:sldMk cId="1486179143" sldId="356"/>
            <ac:picMk id="18" creationId="{516E8BCF-36A2-BBE2-5694-47C28273EFE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11.898" v="6091"/>
              <pc2:cmMkLst xmlns:pc2="http://schemas.microsoft.com/office/powerpoint/2019/9/main/command">
                <pc:docMk/>
                <pc:sldMk cId="1486179143" sldId="356"/>
                <pc2:cmMk id="{27FE02CF-8106-4FB2-B936-766834B3567B}"/>
              </pc2:cmMkLst>
            </pc226:cmChg>
          </p:ext>
        </pc:extLst>
      </pc:sldChg>
      <pc:sldChg chg="add del">
        <pc:chgData name="Joaquin Gaw" userId="ea8ed697-e161-4793-87f4-b508619df552" providerId="ADAL" clId="{F856CD20-C2FB-474E-9A7E-F0CF1B42DEC4}" dt="2024-07-19T03:53:39.763" v="6467" actId="47"/>
        <pc:sldMkLst>
          <pc:docMk/>
          <pc:sldMk cId="521106357" sldId="357"/>
        </pc:sldMkLst>
      </pc:sldChg>
      <pc:sldChg chg="addSp delSp modSp add mod ord">
        <pc:chgData name="Joaquin Gaw" userId="ea8ed697-e161-4793-87f4-b508619df552" providerId="ADAL" clId="{F856CD20-C2FB-474E-9A7E-F0CF1B42DEC4}" dt="2024-07-19T06:38:01.598" v="8178"/>
        <pc:sldMkLst>
          <pc:docMk/>
          <pc:sldMk cId="2333772504" sldId="358"/>
        </pc:sldMkLst>
        <pc:spChg chg="mod">
          <ac:chgData name="Joaquin Gaw" userId="ea8ed697-e161-4793-87f4-b508619df552" providerId="ADAL" clId="{F856CD20-C2FB-474E-9A7E-F0CF1B42DEC4}" dt="2024-07-19T04:03:54.767" v="6745" actId="20577"/>
          <ac:spMkLst>
            <pc:docMk/>
            <pc:sldMk cId="2333772504" sldId="358"/>
            <ac:spMk id="3" creationId="{00000000-0000-0000-0000-000000000000}"/>
          </ac:spMkLst>
        </pc:spChg>
        <pc:spChg chg="add mod">
          <ac:chgData name="Joaquin Gaw" userId="ea8ed697-e161-4793-87f4-b508619df552" providerId="ADAL" clId="{F856CD20-C2FB-474E-9A7E-F0CF1B42DEC4}" dt="2024-07-19T06:38:01.598" v="8178"/>
          <ac:spMkLst>
            <pc:docMk/>
            <pc:sldMk cId="2333772504" sldId="358"/>
            <ac:spMk id="12" creationId="{D444D166-AB36-EEE3-F92D-3CE9A4240BBC}"/>
          </ac:spMkLst>
        </pc:spChg>
        <pc:picChg chg="del">
          <ac:chgData name="Joaquin Gaw" userId="ea8ed697-e161-4793-87f4-b508619df552" providerId="ADAL" clId="{F856CD20-C2FB-474E-9A7E-F0CF1B42DEC4}" dt="2024-07-19T03:54:52.053" v="6598" actId="478"/>
          <ac:picMkLst>
            <pc:docMk/>
            <pc:sldMk cId="2333772504" sldId="358"/>
            <ac:picMk id="5" creationId="{335C733F-2571-D979-EAD7-C7D6CCFD74C6}"/>
          </ac:picMkLst>
        </pc:picChg>
        <pc:picChg chg="add mod">
          <ac:chgData name="Joaquin Gaw" userId="ea8ed697-e161-4793-87f4-b508619df552" providerId="ADAL" clId="{F856CD20-C2FB-474E-9A7E-F0CF1B42DEC4}" dt="2024-07-19T03:54:56.348" v="6599" actId="14100"/>
          <ac:picMkLst>
            <pc:docMk/>
            <pc:sldMk cId="2333772504" sldId="358"/>
            <ac:picMk id="6" creationId="{B5095EC7-B87F-F296-30AC-897258DFC0A2}"/>
          </ac:picMkLst>
        </pc:picChg>
        <pc:picChg chg="add mod">
          <ac:chgData name="Joaquin Gaw" userId="ea8ed697-e161-4793-87f4-b508619df552" providerId="ADAL" clId="{F856CD20-C2FB-474E-9A7E-F0CF1B42DEC4}" dt="2024-07-19T04:03:58.272" v="6746" actId="1076"/>
          <ac:picMkLst>
            <pc:docMk/>
            <pc:sldMk cId="2333772504" sldId="358"/>
            <ac:picMk id="8" creationId="{96C0E0A7-208F-24F4-BBB8-DBABE9684E2F}"/>
          </ac:picMkLst>
        </pc:picChg>
        <pc:picChg chg="add del mod">
          <ac:chgData name="Joaquin Gaw" userId="ea8ed697-e161-4793-87f4-b508619df552" providerId="ADAL" clId="{F856CD20-C2FB-474E-9A7E-F0CF1B42DEC4}" dt="2024-07-19T04:09:18.169" v="6749" actId="478"/>
          <ac:picMkLst>
            <pc:docMk/>
            <pc:sldMk cId="2333772504" sldId="358"/>
            <ac:picMk id="10" creationId="{36F553BC-F70C-B958-755B-5A10BABA0216}"/>
          </ac:picMkLst>
        </pc:picChg>
        <pc:picChg chg="del">
          <ac:chgData name="Joaquin Gaw" userId="ea8ed697-e161-4793-87f4-b508619df552" providerId="ADAL" clId="{F856CD20-C2FB-474E-9A7E-F0CF1B42DEC4}" dt="2024-07-19T03:54:28.127" v="6593" actId="478"/>
          <ac:picMkLst>
            <pc:docMk/>
            <pc:sldMk cId="2333772504" sldId="358"/>
            <ac:picMk id="11" creationId="{B96C3D24-C398-9D2A-9A6E-4DAFEB5B8A2C}"/>
          </ac:picMkLst>
        </pc:picChg>
        <pc:picChg chg="del">
          <ac:chgData name="Joaquin Gaw" userId="ea8ed697-e161-4793-87f4-b508619df552" providerId="ADAL" clId="{F856CD20-C2FB-474E-9A7E-F0CF1B42DEC4}" dt="2024-07-19T03:54:28.587" v="6594" actId="478"/>
          <ac:picMkLst>
            <pc:docMk/>
            <pc:sldMk cId="2333772504" sldId="358"/>
            <ac:picMk id="13" creationId="{23519B97-661C-B3C5-59C3-F3387943C7DD}"/>
          </ac:picMkLst>
        </pc:picChg>
        <pc:picChg chg="del">
          <ac:chgData name="Joaquin Gaw" userId="ea8ed697-e161-4793-87f4-b508619df552" providerId="ADAL" clId="{F856CD20-C2FB-474E-9A7E-F0CF1B42DEC4}" dt="2024-07-19T03:54:27.102" v="6592" actId="478"/>
          <ac:picMkLst>
            <pc:docMk/>
            <pc:sldMk cId="2333772504" sldId="358"/>
            <ac:picMk id="16" creationId="{F99D187C-D01B-AE95-4F4F-F8C56C283404}"/>
          </ac:picMkLst>
        </pc:picChg>
        <pc:picChg chg="del">
          <ac:chgData name="Joaquin Gaw" userId="ea8ed697-e161-4793-87f4-b508619df552" providerId="ADAL" clId="{F856CD20-C2FB-474E-9A7E-F0CF1B42DEC4}" dt="2024-07-19T03:54:26.782" v="6591" actId="478"/>
          <ac:picMkLst>
            <pc:docMk/>
            <pc:sldMk cId="2333772504" sldId="358"/>
            <ac:picMk id="18" creationId="{516E8BCF-36A2-BBE2-5694-47C28273EFEB}"/>
          </ac:picMkLst>
        </pc:picChg>
      </pc:sldChg>
      <pc:sldChg chg="addSp delSp modSp add mod">
        <pc:chgData name="Joaquin Gaw" userId="ea8ed697-e161-4793-87f4-b508619df552" providerId="ADAL" clId="{F856CD20-C2FB-474E-9A7E-F0CF1B42DEC4}" dt="2024-07-19T06:38:02.811" v="8179"/>
        <pc:sldMkLst>
          <pc:docMk/>
          <pc:sldMk cId="170695177" sldId="359"/>
        </pc:sldMkLst>
        <pc:spChg chg="mod">
          <ac:chgData name="Joaquin Gaw" userId="ea8ed697-e161-4793-87f4-b508619df552" providerId="ADAL" clId="{F856CD20-C2FB-474E-9A7E-F0CF1B42DEC4}" dt="2024-07-19T04:09:44.461" v="6844" actId="20577"/>
          <ac:spMkLst>
            <pc:docMk/>
            <pc:sldMk cId="170695177" sldId="359"/>
            <ac:spMk id="3" creationId="{00000000-0000-0000-0000-000000000000}"/>
          </ac:spMkLst>
        </pc:spChg>
        <pc:spChg chg="add mod">
          <ac:chgData name="Joaquin Gaw" userId="ea8ed697-e161-4793-87f4-b508619df552" providerId="ADAL" clId="{F856CD20-C2FB-474E-9A7E-F0CF1B42DEC4}" dt="2024-07-19T06:38:02.811" v="8179"/>
          <ac:spMkLst>
            <pc:docMk/>
            <pc:sldMk cId="170695177" sldId="359"/>
            <ac:spMk id="9" creationId="{9788CFAE-0ECB-6886-834B-FD9D868F7070}"/>
          </ac:spMkLst>
        </pc:spChg>
        <pc:picChg chg="add mod">
          <ac:chgData name="Joaquin Gaw" userId="ea8ed697-e161-4793-87f4-b508619df552" providerId="ADAL" clId="{F856CD20-C2FB-474E-9A7E-F0CF1B42DEC4}" dt="2024-07-19T04:09:51.848" v="6849" actId="14100"/>
          <ac:picMkLst>
            <pc:docMk/>
            <pc:sldMk cId="170695177" sldId="359"/>
            <ac:picMk id="5" creationId="{052C6BB4-B262-0849-BC76-C1BBFE576372}"/>
          </ac:picMkLst>
        </pc:picChg>
        <pc:picChg chg="del">
          <ac:chgData name="Joaquin Gaw" userId="ea8ed697-e161-4793-87f4-b508619df552" providerId="ADAL" clId="{F856CD20-C2FB-474E-9A7E-F0CF1B42DEC4}" dt="2024-07-19T04:09:48.748" v="6848" actId="478"/>
          <ac:picMkLst>
            <pc:docMk/>
            <pc:sldMk cId="170695177" sldId="359"/>
            <ac:picMk id="6" creationId="{B5095EC7-B87F-F296-30AC-897258DFC0A2}"/>
          </ac:picMkLst>
        </pc:picChg>
        <pc:picChg chg="add mod">
          <ac:chgData name="Joaquin Gaw" userId="ea8ed697-e161-4793-87f4-b508619df552" providerId="ADAL" clId="{F856CD20-C2FB-474E-9A7E-F0CF1B42DEC4}" dt="2024-07-19T04:11:07.949" v="6953"/>
          <ac:picMkLst>
            <pc:docMk/>
            <pc:sldMk cId="170695177" sldId="359"/>
            <ac:picMk id="7" creationId="{A26D010C-E2A9-C21B-EC55-B3A92AFA3AFB}"/>
          </ac:picMkLst>
        </pc:picChg>
        <pc:picChg chg="del">
          <ac:chgData name="Joaquin Gaw" userId="ea8ed697-e161-4793-87f4-b508619df552" providerId="ADAL" clId="{F856CD20-C2FB-474E-9A7E-F0CF1B42DEC4}" dt="2024-07-19T04:09:45.768" v="6845" actId="478"/>
          <ac:picMkLst>
            <pc:docMk/>
            <pc:sldMk cId="170695177" sldId="359"/>
            <ac:picMk id="8" creationId="{96C0E0A7-208F-24F4-BBB8-DBABE9684E2F}"/>
          </ac:picMkLst>
        </pc:picChg>
      </pc:sldChg>
      <pc:sldChg chg="addSp delSp modSp add mod">
        <pc:chgData name="Joaquin Gaw" userId="ea8ed697-e161-4793-87f4-b508619df552" providerId="ADAL" clId="{F856CD20-C2FB-474E-9A7E-F0CF1B42DEC4}" dt="2024-07-19T06:38:03.801" v="8180"/>
        <pc:sldMkLst>
          <pc:docMk/>
          <pc:sldMk cId="3372236475" sldId="360"/>
        </pc:sldMkLst>
        <pc:spChg chg="mod">
          <ac:chgData name="Joaquin Gaw" userId="ea8ed697-e161-4793-87f4-b508619df552" providerId="ADAL" clId="{F856CD20-C2FB-474E-9A7E-F0CF1B42DEC4}" dt="2024-07-19T04:17:14.602" v="7208" actId="20577"/>
          <ac:spMkLst>
            <pc:docMk/>
            <pc:sldMk cId="3372236475" sldId="360"/>
            <ac:spMk id="3" creationId="{00000000-0000-0000-0000-000000000000}"/>
          </ac:spMkLst>
        </pc:spChg>
        <pc:spChg chg="add mod">
          <ac:chgData name="Joaquin Gaw" userId="ea8ed697-e161-4793-87f4-b508619df552" providerId="ADAL" clId="{F856CD20-C2FB-474E-9A7E-F0CF1B42DEC4}" dt="2024-07-19T06:38:03.801" v="8180"/>
          <ac:spMkLst>
            <pc:docMk/>
            <pc:sldMk cId="3372236475" sldId="360"/>
            <ac:spMk id="13" creationId="{73143447-8BB8-F7FD-ECD0-2CDF4F765664}"/>
          </ac:spMkLst>
        </pc:spChg>
        <pc:picChg chg="del">
          <ac:chgData name="Joaquin Gaw" userId="ea8ed697-e161-4793-87f4-b508619df552" providerId="ADAL" clId="{F856CD20-C2FB-474E-9A7E-F0CF1B42DEC4}" dt="2024-07-19T04:13:33.100" v="6958" actId="478"/>
          <ac:picMkLst>
            <pc:docMk/>
            <pc:sldMk cId="3372236475" sldId="360"/>
            <ac:picMk id="5" creationId="{052C6BB4-B262-0849-BC76-C1BBFE576372}"/>
          </ac:picMkLst>
        </pc:picChg>
        <pc:picChg chg="add del mod">
          <ac:chgData name="Joaquin Gaw" userId="ea8ed697-e161-4793-87f4-b508619df552" providerId="ADAL" clId="{F856CD20-C2FB-474E-9A7E-F0CF1B42DEC4}" dt="2024-07-19T04:11:06.966" v="6952" actId="21"/>
          <ac:picMkLst>
            <pc:docMk/>
            <pc:sldMk cId="3372236475" sldId="360"/>
            <ac:picMk id="6" creationId="{A26D010C-E2A9-C21B-EC55-B3A92AFA3AFB}"/>
          </ac:picMkLst>
        </pc:picChg>
        <pc:picChg chg="add mod">
          <ac:chgData name="Joaquin Gaw" userId="ea8ed697-e161-4793-87f4-b508619df552" providerId="ADAL" clId="{F856CD20-C2FB-474E-9A7E-F0CF1B42DEC4}" dt="2024-07-19T04:13:32.566" v="6957" actId="14100"/>
          <ac:picMkLst>
            <pc:docMk/>
            <pc:sldMk cId="3372236475" sldId="360"/>
            <ac:picMk id="8" creationId="{BAF1CA14-DDA4-95AD-584C-D8C4BBEA40B9}"/>
          </ac:picMkLst>
        </pc:picChg>
        <pc:picChg chg="add mod">
          <ac:chgData name="Joaquin Gaw" userId="ea8ed697-e161-4793-87f4-b508619df552" providerId="ADAL" clId="{F856CD20-C2FB-474E-9A7E-F0CF1B42DEC4}" dt="2024-07-19T04:16:37.023" v="7055" actId="14100"/>
          <ac:picMkLst>
            <pc:docMk/>
            <pc:sldMk cId="3372236475" sldId="360"/>
            <ac:picMk id="10" creationId="{17F16E00-6F7C-A40F-3E16-437E5DCEBCF0}"/>
          </ac:picMkLst>
        </pc:picChg>
        <pc:picChg chg="add del">
          <ac:chgData name="Joaquin Gaw" userId="ea8ed697-e161-4793-87f4-b508619df552" providerId="ADAL" clId="{F856CD20-C2FB-474E-9A7E-F0CF1B42DEC4}" dt="2024-07-19T04:19:13.897" v="7210" actId="478"/>
          <ac:picMkLst>
            <pc:docMk/>
            <pc:sldMk cId="3372236475" sldId="360"/>
            <ac:picMk id="12" creationId="{BE92C7FA-54E3-05F6-BDB1-66D050E68F13}"/>
          </ac:picMkLst>
        </pc:picChg>
      </pc:sldChg>
      <pc:sldChg chg="addSp delSp modSp add mod">
        <pc:chgData name="Joaquin Gaw" userId="ea8ed697-e161-4793-87f4-b508619df552" providerId="ADAL" clId="{F856CD20-C2FB-474E-9A7E-F0CF1B42DEC4}" dt="2024-07-19T06:38:04.952" v="8181"/>
        <pc:sldMkLst>
          <pc:docMk/>
          <pc:sldMk cId="762445653" sldId="361"/>
        </pc:sldMkLst>
        <pc:spChg chg="mod">
          <ac:chgData name="Joaquin Gaw" userId="ea8ed697-e161-4793-87f4-b508619df552" providerId="ADAL" clId="{F856CD20-C2FB-474E-9A7E-F0CF1B42DEC4}" dt="2024-07-19T06:00:30.887" v="7470" actId="20577"/>
          <ac:spMkLst>
            <pc:docMk/>
            <pc:sldMk cId="762445653" sldId="361"/>
            <ac:spMk id="3" creationId="{00000000-0000-0000-0000-000000000000}"/>
          </ac:spMkLst>
        </pc:spChg>
        <pc:spChg chg="add mod">
          <ac:chgData name="Joaquin Gaw" userId="ea8ed697-e161-4793-87f4-b508619df552" providerId="ADAL" clId="{F856CD20-C2FB-474E-9A7E-F0CF1B42DEC4}" dt="2024-07-19T06:38:04.952" v="8181"/>
          <ac:spMkLst>
            <pc:docMk/>
            <pc:sldMk cId="762445653" sldId="361"/>
            <ac:spMk id="14" creationId="{B3E79981-103C-920F-6FAA-0074F9AA7A88}"/>
          </ac:spMkLst>
        </pc:spChg>
        <pc:picChg chg="add del mod">
          <ac:chgData name="Joaquin Gaw" userId="ea8ed697-e161-4793-87f4-b508619df552" providerId="ADAL" clId="{F856CD20-C2FB-474E-9A7E-F0CF1B42DEC4}" dt="2024-07-19T04:19:36.067" v="7250" actId="478"/>
          <ac:picMkLst>
            <pc:docMk/>
            <pc:sldMk cId="762445653" sldId="361"/>
            <ac:picMk id="5" creationId="{525A21F2-1F8B-5770-6CA2-819135D2ED4F}"/>
          </ac:picMkLst>
        </pc:picChg>
        <pc:picChg chg="add del mod">
          <ac:chgData name="Joaquin Gaw" userId="ea8ed697-e161-4793-87f4-b508619df552" providerId="ADAL" clId="{F856CD20-C2FB-474E-9A7E-F0CF1B42DEC4}" dt="2024-07-19T05:59:12.824" v="7290" actId="478"/>
          <ac:picMkLst>
            <pc:docMk/>
            <pc:sldMk cId="762445653" sldId="361"/>
            <ac:picMk id="7" creationId="{86D9392C-E680-35CD-FBB1-65EA5728B3EA}"/>
          </ac:picMkLst>
        </pc:picChg>
        <pc:picChg chg="del">
          <ac:chgData name="Joaquin Gaw" userId="ea8ed697-e161-4793-87f4-b508619df552" providerId="ADAL" clId="{F856CD20-C2FB-474E-9A7E-F0CF1B42DEC4}" dt="2024-07-19T04:19:41.106" v="7253" actId="478"/>
          <ac:picMkLst>
            <pc:docMk/>
            <pc:sldMk cId="762445653" sldId="361"/>
            <ac:picMk id="8" creationId="{BAF1CA14-DDA4-95AD-584C-D8C4BBEA40B9}"/>
          </ac:picMkLst>
        </pc:picChg>
        <pc:picChg chg="del">
          <ac:chgData name="Joaquin Gaw" userId="ea8ed697-e161-4793-87f4-b508619df552" providerId="ADAL" clId="{F856CD20-C2FB-474E-9A7E-F0CF1B42DEC4}" dt="2024-07-19T04:19:41.470" v="7254" actId="478"/>
          <ac:picMkLst>
            <pc:docMk/>
            <pc:sldMk cId="762445653" sldId="361"/>
            <ac:picMk id="10" creationId="{17F16E00-6F7C-A40F-3E16-437E5DCEBCF0}"/>
          </ac:picMkLst>
        </pc:picChg>
        <pc:picChg chg="add mod">
          <ac:chgData name="Joaquin Gaw" userId="ea8ed697-e161-4793-87f4-b508619df552" providerId="ADAL" clId="{F856CD20-C2FB-474E-9A7E-F0CF1B42DEC4}" dt="2024-07-19T05:59:14.765" v="7291" actId="14100"/>
          <ac:picMkLst>
            <pc:docMk/>
            <pc:sldMk cId="762445653" sldId="361"/>
            <ac:picMk id="11" creationId="{0E00DE50-12D1-DE33-161F-7B1C0DF6ABD5}"/>
          </ac:picMkLst>
        </pc:picChg>
        <pc:picChg chg="add mod">
          <ac:chgData name="Joaquin Gaw" userId="ea8ed697-e161-4793-87f4-b508619df552" providerId="ADAL" clId="{F856CD20-C2FB-474E-9A7E-F0CF1B42DEC4}" dt="2024-07-19T06:00:15.068" v="7452" actId="14100"/>
          <ac:picMkLst>
            <pc:docMk/>
            <pc:sldMk cId="762445653" sldId="361"/>
            <ac:picMk id="13" creationId="{85BA844A-389E-66AC-3106-208C2127B9F6}"/>
          </ac:picMkLst>
        </pc:picChg>
      </pc:sldChg>
      <pc:sldChg chg="addSp delSp modSp add mod">
        <pc:chgData name="Joaquin Gaw" userId="ea8ed697-e161-4793-87f4-b508619df552" providerId="ADAL" clId="{F856CD20-C2FB-474E-9A7E-F0CF1B42DEC4}" dt="2024-07-19T06:38:05.414" v="8182"/>
        <pc:sldMkLst>
          <pc:docMk/>
          <pc:sldMk cId="1464434066" sldId="362"/>
        </pc:sldMkLst>
        <pc:spChg chg="mod">
          <ac:chgData name="Joaquin Gaw" userId="ea8ed697-e161-4793-87f4-b508619df552" providerId="ADAL" clId="{F856CD20-C2FB-474E-9A7E-F0CF1B42DEC4}" dt="2024-07-19T06:01:24.653" v="7686" actId="20577"/>
          <ac:spMkLst>
            <pc:docMk/>
            <pc:sldMk cId="1464434066" sldId="362"/>
            <ac:spMk id="3" creationId="{00000000-0000-0000-0000-000000000000}"/>
          </ac:spMkLst>
        </pc:spChg>
        <pc:spChg chg="add mod">
          <ac:chgData name="Joaquin Gaw" userId="ea8ed697-e161-4793-87f4-b508619df552" providerId="ADAL" clId="{F856CD20-C2FB-474E-9A7E-F0CF1B42DEC4}" dt="2024-07-19T06:38:05.414" v="8182"/>
          <ac:spMkLst>
            <pc:docMk/>
            <pc:sldMk cId="1464434066" sldId="362"/>
            <ac:spMk id="8" creationId="{DD695C88-8816-CB91-3B0A-854528AB3228}"/>
          </ac:spMkLst>
        </pc:spChg>
        <pc:picChg chg="add mod">
          <ac:chgData name="Joaquin Gaw" userId="ea8ed697-e161-4793-87f4-b508619df552" providerId="ADAL" clId="{F856CD20-C2FB-474E-9A7E-F0CF1B42DEC4}" dt="2024-07-19T06:00:40.106" v="7477" actId="14100"/>
          <ac:picMkLst>
            <pc:docMk/>
            <pc:sldMk cId="1464434066" sldId="362"/>
            <ac:picMk id="5" creationId="{8BF0EA14-13C4-462A-0777-77AFC731C804}"/>
          </ac:picMkLst>
        </pc:picChg>
        <pc:picChg chg="add del mod">
          <ac:chgData name="Joaquin Gaw" userId="ea8ed697-e161-4793-87f4-b508619df552" providerId="ADAL" clId="{F856CD20-C2FB-474E-9A7E-F0CF1B42DEC4}" dt="2024-07-19T06:09:35.265" v="7691" actId="21"/>
          <ac:picMkLst>
            <pc:docMk/>
            <pc:sldMk cId="1464434066" sldId="362"/>
            <ac:picMk id="7" creationId="{86D83E6A-8795-65A0-6DCC-44BB602EB4BB}"/>
          </ac:picMkLst>
        </pc:picChg>
        <pc:picChg chg="del">
          <ac:chgData name="Joaquin Gaw" userId="ea8ed697-e161-4793-87f4-b508619df552" providerId="ADAL" clId="{F856CD20-C2FB-474E-9A7E-F0CF1B42DEC4}" dt="2024-07-19T06:00:38.566" v="7476" actId="478"/>
          <ac:picMkLst>
            <pc:docMk/>
            <pc:sldMk cId="1464434066" sldId="362"/>
            <ac:picMk id="11" creationId="{0E00DE50-12D1-DE33-161F-7B1C0DF6ABD5}"/>
          </ac:picMkLst>
        </pc:picChg>
        <pc:picChg chg="del">
          <ac:chgData name="Joaquin Gaw" userId="ea8ed697-e161-4793-87f4-b508619df552" providerId="ADAL" clId="{F856CD20-C2FB-474E-9A7E-F0CF1B42DEC4}" dt="2024-07-19T06:00:33.798" v="7472" actId="478"/>
          <ac:picMkLst>
            <pc:docMk/>
            <pc:sldMk cId="1464434066" sldId="362"/>
            <ac:picMk id="13" creationId="{85BA844A-389E-66AC-3106-208C2127B9F6}"/>
          </ac:picMkLst>
        </pc:picChg>
      </pc:sldChg>
      <pc:sldChg chg="addSp delSp modSp add mod addCm">
        <pc:chgData name="Joaquin Gaw" userId="ea8ed697-e161-4793-87f4-b508619df552" providerId="ADAL" clId="{F856CD20-C2FB-474E-9A7E-F0CF1B42DEC4}" dt="2024-07-19T06:38:05.970" v="8183"/>
        <pc:sldMkLst>
          <pc:docMk/>
          <pc:sldMk cId="3879251989" sldId="363"/>
        </pc:sldMkLst>
        <pc:spChg chg="mod">
          <ac:chgData name="Joaquin Gaw" userId="ea8ed697-e161-4793-87f4-b508619df552" providerId="ADAL" clId="{F856CD20-C2FB-474E-9A7E-F0CF1B42DEC4}" dt="2024-07-19T06:35:53.112" v="8052" actId="113"/>
          <ac:spMkLst>
            <pc:docMk/>
            <pc:sldMk cId="3879251989" sldId="363"/>
            <ac:spMk id="3" creationId="{00000000-0000-0000-0000-000000000000}"/>
          </ac:spMkLst>
        </pc:spChg>
        <pc:spChg chg="add mod">
          <ac:chgData name="Joaquin Gaw" userId="ea8ed697-e161-4793-87f4-b508619df552" providerId="ADAL" clId="{F856CD20-C2FB-474E-9A7E-F0CF1B42DEC4}" dt="2024-07-19T06:38:05.970" v="8183"/>
          <ac:spMkLst>
            <pc:docMk/>
            <pc:sldMk cId="3879251989" sldId="363"/>
            <ac:spMk id="8" creationId="{095AD67A-F852-B08B-4BD2-0095004E7433}"/>
          </ac:spMkLst>
        </pc:spChg>
        <pc:picChg chg="del">
          <ac:chgData name="Joaquin Gaw" userId="ea8ed697-e161-4793-87f4-b508619df552" providerId="ADAL" clId="{F856CD20-C2FB-474E-9A7E-F0CF1B42DEC4}" dt="2024-07-19T06:09:39.685" v="7695" actId="478"/>
          <ac:picMkLst>
            <pc:docMk/>
            <pc:sldMk cId="3879251989" sldId="363"/>
            <ac:picMk id="5" creationId="{8BF0EA14-13C4-462A-0777-77AFC731C804}"/>
          </ac:picMkLst>
        </pc:picChg>
        <pc:picChg chg="add mod">
          <ac:chgData name="Joaquin Gaw" userId="ea8ed697-e161-4793-87f4-b508619df552" providerId="ADAL" clId="{F856CD20-C2FB-474E-9A7E-F0CF1B42DEC4}" dt="2024-07-19T06:13:30.698" v="7701" actId="14100"/>
          <ac:picMkLst>
            <pc:docMk/>
            <pc:sldMk cId="3879251989" sldId="363"/>
            <ac:picMk id="6" creationId="{084FEBA9-AA31-F413-4377-6EE8CB1F8025}"/>
          </ac:picMkLst>
        </pc:picChg>
        <pc:picChg chg="add mod">
          <ac:chgData name="Joaquin Gaw" userId="ea8ed697-e161-4793-87f4-b508619df552" providerId="ADAL" clId="{F856CD20-C2FB-474E-9A7E-F0CF1B42DEC4}" dt="2024-07-19T06:09:38.918" v="7694" actId="1076"/>
          <ac:picMkLst>
            <pc:docMk/>
            <pc:sldMk cId="3879251989" sldId="363"/>
            <ac:picMk id="7" creationId="{86D83E6A-8795-65A0-6DCC-44BB602EB4B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9T06:35:27.837" v="7990"/>
              <pc2:cmMkLst xmlns:pc2="http://schemas.microsoft.com/office/powerpoint/2019/9/main/command">
                <pc:docMk/>
                <pc:sldMk cId="3879251989" sldId="363"/>
                <pc2:cmMk id="{F4D646E4-B551-4755-BA69-F12266E39B0C}"/>
              </pc2:cmMkLst>
            </pc226:cmChg>
          </p:ext>
        </pc:extLst>
      </pc:sldChg>
      <pc:sldChg chg="delSp modSp add mod">
        <pc:chgData name="Joaquin Gaw" userId="ea8ed697-e161-4793-87f4-b508619df552" providerId="ADAL" clId="{F856CD20-C2FB-474E-9A7E-F0CF1B42DEC4}" dt="2024-07-19T06:38:32.887" v="8202" actId="478"/>
        <pc:sldMkLst>
          <pc:docMk/>
          <pc:sldMk cId="2443901814" sldId="364"/>
        </pc:sldMkLst>
        <pc:spChg chg="mod">
          <ac:chgData name="Joaquin Gaw" userId="ea8ed697-e161-4793-87f4-b508619df552" providerId="ADAL" clId="{F856CD20-C2FB-474E-9A7E-F0CF1B42DEC4}" dt="2024-07-19T06:38:25.195" v="8201" actId="20577"/>
          <ac:spMkLst>
            <pc:docMk/>
            <pc:sldMk cId="2443901814" sldId="364"/>
            <ac:spMk id="3" creationId="{00000000-0000-0000-0000-000000000000}"/>
          </ac:spMkLst>
        </pc:spChg>
        <pc:spChg chg="mod">
          <ac:chgData name="Joaquin Gaw" userId="ea8ed697-e161-4793-87f4-b508619df552" providerId="ADAL" clId="{F856CD20-C2FB-474E-9A7E-F0CF1B42DEC4}" dt="2024-07-19T06:38:14.400" v="8190" actId="20577"/>
          <ac:spMkLst>
            <pc:docMk/>
            <pc:sldMk cId="2443901814" sldId="364"/>
            <ac:spMk id="8" creationId="{095AD67A-F852-B08B-4BD2-0095004E7433}"/>
          </ac:spMkLst>
        </pc:spChg>
        <pc:picChg chg="del">
          <ac:chgData name="Joaquin Gaw" userId="ea8ed697-e161-4793-87f4-b508619df552" providerId="ADAL" clId="{F856CD20-C2FB-474E-9A7E-F0CF1B42DEC4}" dt="2024-07-19T06:38:32.887" v="8202" actId="478"/>
          <ac:picMkLst>
            <pc:docMk/>
            <pc:sldMk cId="2443901814" sldId="364"/>
            <ac:picMk id="6" creationId="{084FEBA9-AA31-F413-4377-6EE8CB1F8025}"/>
          </ac:picMkLst>
        </pc:picChg>
      </pc:sldChg>
      <pc:sldChg chg="addSp delSp modSp add mod ord">
        <pc:chgData name="Joaquin Gaw" userId="ea8ed697-e161-4793-87f4-b508619df552" providerId="ADAL" clId="{F856CD20-C2FB-474E-9A7E-F0CF1B42DEC4}" dt="2024-07-19T07:15:27.264" v="8360" actId="14100"/>
        <pc:sldMkLst>
          <pc:docMk/>
          <pc:sldMk cId="2727281403" sldId="365"/>
        </pc:sldMkLst>
        <pc:spChg chg="mod">
          <ac:chgData name="Joaquin Gaw" userId="ea8ed697-e161-4793-87f4-b508619df552" providerId="ADAL" clId="{F856CD20-C2FB-474E-9A7E-F0CF1B42DEC4}" dt="2024-07-19T07:14:18.929" v="8346" actId="12"/>
          <ac:spMkLst>
            <pc:docMk/>
            <pc:sldMk cId="2727281403" sldId="365"/>
            <ac:spMk id="3" creationId="{00000000-0000-0000-0000-000000000000}"/>
          </ac:spMkLst>
        </pc:spChg>
        <pc:picChg chg="add mod">
          <ac:chgData name="Joaquin Gaw" userId="ea8ed697-e161-4793-87f4-b508619df552" providerId="ADAL" clId="{F856CD20-C2FB-474E-9A7E-F0CF1B42DEC4}" dt="2024-07-19T07:15:11.416" v="8355" actId="14100"/>
          <ac:picMkLst>
            <pc:docMk/>
            <pc:sldMk cId="2727281403" sldId="365"/>
            <ac:picMk id="6" creationId="{51955CE2-E0D1-93ED-F664-C8BA579FA3F0}"/>
          </ac:picMkLst>
        </pc:picChg>
        <pc:picChg chg="del">
          <ac:chgData name="Joaquin Gaw" userId="ea8ed697-e161-4793-87f4-b508619df552" providerId="ADAL" clId="{F856CD20-C2FB-474E-9A7E-F0CF1B42DEC4}" dt="2024-07-19T07:15:08.647" v="8354" actId="478"/>
          <ac:picMkLst>
            <pc:docMk/>
            <pc:sldMk cId="2727281403" sldId="365"/>
            <ac:picMk id="8" creationId="{B40CF5B1-5C7C-2717-18A1-25537C771C12}"/>
          </ac:picMkLst>
        </pc:picChg>
        <pc:picChg chg="add mod">
          <ac:chgData name="Joaquin Gaw" userId="ea8ed697-e161-4793-87f4-b508619df552" providerId="ADAL" clId="{F856CD20-C2FB-474E-9A7E-F0CF1B42DEC4}" dt="2024-07-19T07:15:27.264" v="8360" actId="14100"/>
          <ac:picMkLst>
            <pc:docMk/>
            <pc:sldMk cId="2727281403" sldId="365"/>
            <ac:picMk id="9" creationId="{C0EC0F67-E8FD-F35E-7574-F8539DE2D03E}"/>
          </ac:picMkLst>
        </pc:picChg>
        <pc:picChg chg="del">
          <ac:chgData name="Joaquin Gaw" userId="ea8ed697-e161-4793-87f4-b508619df552" providerId="ADAL" clId="{F856CD20-C2FB-474E-9A7E-F0CF1B42DEC4}" dt="2024-07-19T07:15:07.761" v="8352" actId="478"/>
          <ac:picMkLst>
            <pc:docMk/>
            <pc:sldMk cId="2727281403" sldId="365"/>
            <ac:picMk id="12" creationId="{52DD67DF-191A-C96C-9C94-80A42A4D1E8E}"/>
          </ac:picMkLst>
        </pc:picChg>
        <pc:picChg chg="del">
          <ac:chgData name="Joaquin Gaw" userId="ea8ed697-e161-4793-87f4-b508619df552" providerId="ADAL" clId="{F856CD20-C2FB-474E-9A7E-F0CF1B42DEC4}" dt="2024-07-19T07:15:08.224" v="8353" actId="478"/>
          <ac:picMkLst>
            <pc:docMk/>
            <pc:sldMk cId="2727281403" sldId="365"/>
            <ac:picMk id="14" creationId="{FEBEF1A8-580F-14EB-CEA8-49A4C53D759D}"/>
          </ac:picMkLst>
        </pc:picChg>
        <pc:picChg chg="del">
          <ac:chgData name="Joaquin Gaw" userId="ea8ed697-e161-4793-87f4-b508619df552" providerId="ADAL" clId="{F856CD20-C2FB-474E-9A7E-F0CF1B42DEC4}" dt="2024-07-19T07:15:12.111" v="8356" actId="478"/>
          <ac:picMkLst>
            <pc:docMk/>
            <pc:sldMk cId="2727281403" sldId="365"/>
            <ac:picMk id="16" creationId="{746EB4C3-8BA7-FCD6-CA28-2DD7508F7C11}"/>
          </ac:picMkLst>
        </pc:picChg>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comments/modernComment_163_71A5901C.xml><?xml version="1.0" encoding="utf-8"?>
<p188:cmLst xmlns:a="http://schemas.openxmlformats.org/drawingml/2006/main" xmlns:r="http://schemas.openxmlformats.org/officeDocument/2006/relationships" xmlns:p188="http://schemas.microsoft.com/office/powerpoint/2018/8/main">
  <p188:cm id="{90C31071-6D59-412D-8F9E-2249BAD3DDB2}" authorId="{9DB100EE-C89E-DC62-595D-73211A3163A0}" created="2024-07-18T14:08:26.242">
    <pc:sldMkLst xmlns:pc="http://schemas.microsoft.com/office/powerpoint/2013/main/command">
      <pc:docMk/>
      <pc:sldMk cId="1906675740" sldId="355"/>
    </pc:sldMkLst>
    <p188:txBody>
      <a:bodyPr/>
      <a:lstStyle/>
      <a:p>
        <a:r>
          <a:rPr lang="en-NZ"/>
          <a:t>Subject to Change</a:t>
        </a:r>
      </a:p>
    </p188:txBody>
  </p188:cm>
</p188:cmLst>
</file>

<file path=ppt/comments/modernComment_164_58954B47.xml><?xml version="1.0" encoding="utf-8"?>
<p188:cmLst xmlns:a="http://schemas.openxmlformats.org/drawingml/2006/main" xmlns:r="http://schemas.openxmlformats.org/officeDocument/2006/relationships" xmlns:p188="http://schemas.microsoft.com/office/powerpoint/2018/8/main">
  <p188:cm id="{27FE02CF-8106-4FB2-B936-766834B3567B}" authorId="{9DB100EE-C89E-DC62-595D-73211A3163A0}" created="2024-07-18T14:08:11.875">
    <pc:sldMkLst xmlns:pc="http://schemas.microsoft.com/office/powerpoint/2013/main/command">
      <pc:docMk/>
      <pc:sldMk cId="1486179143" sldId="356"/>
    </pc:sldMkLst>
    <p188:txBody>
      <a:bodyPr/>
      <a:lstStyle/>
      <a:p>
        <a:r>
          <a:rPr lang="en-NZ"/>
          <a:t>Subject to Change</a:t>
        </a:r>
      </a:p>
    </p188:txBody>
  </p188:cm>
</p188:cmLst>
</file>

<file path=ppt/comments/modernComment_16B_E738B015.xml><?xml version="1.0" encoding="utf-8"?>
<p188:cmLst xmlns:a="http://schemas.openxmlformats.org/drawingml/2006/main" xmlns:r="http://schemas.openxmlformats.org/officeDocument/2006/relationships" xmlns:p188="http://schemas.microsoft.com/office/powerpoint/2018/8/main">
  <p188:cm id="{F4D646E4-B551-4755-BA69-F12266E39B0C}" authorId="{9DB100EE-C89E-DC62-595D-73211A3163A0}" created="2024-07-19T06:35:27.815">
    <pc:sldMkLst xmlns:pc="http://schemas.microsoft.com/office/powerpoint/2013/main/command">
      <pc:docMk/>
      <pc:sldMk cId="3879251989" sldId="363"/>
    </pc:sldMkLst>
    <p188:txBody>
      <a:bodyPr/>
      <a:lstStyle/>
      <a:p>
        <a:r>
          <a:rPr lang="en-NZ"/>
          <a:t>Design Subject to Change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80</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81</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82</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83</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7/19/2024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7/19/2024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7/19/2024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7/19/2024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7/19/2024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7/19/2024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7/19/2024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7/19/2024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7/19/2024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7/19/2024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7/19/2024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7/19/2024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microsoft.com/office/2018/10/relationships/comments" Target="../comments/modernComment_163_71A5901C.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64_58954B4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microsoft.com/office/2018/10/relationships/comments" Target="../comments/modernComment_16B_E738B01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a:t>
            </a:r>
          </a:p>
          <a:p>
            <a:pPr algn="r"/>
            <a:r>
              <a:rPr lang="en-NZ" sz="1200" b="0" dirty="0">
                <a:latin typeface="Consolas"/>
                <a:cs typeface="Consolas" panose="020B0609020204030204" pitchFamily="49" charset="0"/>
              </a:rPr>
              <a:t>WEBPAGES : </a:t>
            </a:r>
            <a:r>
              <a:rPr lang="en-NZ" sz="1200" dirty="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Pasted template code from practice assessment website.</a:t>
            </a:r>
          </a:p>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Added favicon + title.</a:t>
            </a:r>
          </a:p>
          <a:p>
            <a:pPr algn="just">
              <a:buFontTx/>
              <a:buChar char="-"/>
            </a:pPr>
            <a:endParaRPr lang="en-NZ" sz="1600" dirty="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6" name="Picture 5">
            <a:extLst>
              <a:ext uri="{FF2B5EF4-FFF2-40B4-BE49-F238E27FC236}">
                <a16:creationId xmlns:a16="http://schemas.microsoft.com/office/drawing/2014/main" id="{51955CE2-E0D1-93ED-F664-C8BA579FA3F0}"/>
              </a:ext>
            </a:extLst>
          </p:cNvPr>
          <p:cNvPicPr>
            <a:picLocks noChangeAspect="1"/>
          </p:cNvPicPr>
          <p:nvPr/>
        </p:nvPicPr>
        <p:blipFill>
          <a:blip r:embed="rId2"/>
          <a:stretch>
            <a:fillRect/>
          </a:stretch>
        </p:blipFill>
        <p:spPr>
          <a:xfrm>
            <a:off x="5183429" y="1823226"/>
            <a:ext cx="5992061" cy="2944375"/>
          </a:xfrm>
          <a:prstGeom prst="rect">
            <a:avLst/>
          </a:prstGeom>
        </p:spPr>
      </p:pic>
      <p:pic>
        <p:nvPicPr>
          <p:cNvPr id="9" name="Picture 8">
            <a:extLst>
              <a:ext uri="{FF2B5EF4-FFF2-40B4-BE49-F238E27FC236}">
                <a16:creationId xmlns:a16="http://schemas.microsoft.com/office/drawing/2014/main" id="{C0EC0F67-E8FD-F35E-7574-F8539DE2D03E}"/>
              </a:ext>
            </a:extLst>
          </p:cNvPr>
          <p:cNvPicPr>
            <a:picLocks noChangeAspect="1"/>
          </p:cNvPicPr>
          <p:nvPr/>
        </p:nvPicPr>
        <p:blipFill>
          <a:blip r:embed="rId3"/>
          <a:stretch>
            <a:fillRect/>
          </a:stretch>
        </p:blipFill>
        <p:spPr>
          <a:xfrm>
            <a:off x="5183428" y="4909928"/>
            <a:ext cx="5992061" cy="856009"/>
          </a:xfrm>
          <a:prstGeom prst="rect">
            <a:avLst/>
          </a:prstGeom>
        </p:spPr>
      </p:pic>
    </p:spTree>
    <p:extLst>
      <p:ext uri="{BB962C8B-B14F-4D97-AF65-F5344CB8AC3E}">
        <p14:creationId xmlns:p14="http://schemas.microsoft.com/office/powerpoint/2010/main" val="272728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r>
              <a:rPr lang="en-NZ" sz="1600" b="1" dirty="0">
                <a:latin typeface="Consolas" panose="020B0609020204030204" pitchFamily="49" charset="0"/>
                <a:cs typeface="Consolas" panose="020B0609020204030204" pitchFamily="49" charset="0"/>
              </a:rPr>
              <a:t>For now, I will not be making this navbar sticky as I have another idea in mind.</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10638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
        <p:nvSpPr>
          <p:cNvPr id="4" name="Title 1">
            <a:extLst>
              <a:ext uri="{FF2B5EF4-FFF2-40B4-BE49-F238E27FC236}">
                <a16:creationId xmlns:a16="http://schemas.microsoft.com/office/drawing/2014/main" id="{0F31FB66-AA19-06A4-AF74-3A0CFBDE4645}"/>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519545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
        <p:nvSpPr>
          <p:cNvPr id="4" name="Title 1">
            <a:extLst>
              <a:ext uri="{FF2B5EF4-FFF2-40B4-BE49-F238E27FC236}">
                <a16:creationId xmlns:a16="http://schemas.microsoft.com/office/drawing/2014/main" id="{4273AFFC-2B31-31F7-3FE3-4340995EBC0D}"/>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590312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
        <p:nvSpPr>
          <p:cNvPr id="4" name="Title 1">
            <a:extLst>
              <a:ext uri="{FF2B5EF4-FFF2-40B4-BE49-F238E27FC236}">
                <a16:creationId xmlns:a16="http://schemas.microsoft.com/office/drawing/2014/main" id="{82332B3A-5E15-FB48-CB9A-3E5CF289507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42128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
        <p:nvSpPr>
          <p:cNvPr id="4" name="Title 1">
            <a:extLst>
              <a:ext uri="{FF2B5EF4-FFF2-40B4-BE49-F238E27FC236}">
                <a16:creationId xmlns:a16="http://schemas.microsoft.com/office/drawing/2014/main" id="{03609F4A-1994-51A6-E83B-0789F86016C2}"/>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49824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
        <p:nvSpPr>
          <p:cNvPr id="4" name="Title 1">
            <a:extLst>
              <a:ext uri="{FF2B5EF4-FFF2-40B4-BE49-F238E27FC236}">
                <a16:creationId xmlns:a16="http://schemas.microsoft.com/office/drawing/2014/main" id="{33380466-1ADF-450A-DB23-63FF033DC231}"/>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26125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
        <p:nvSpPr>
          <p:cNvPr id="4" name="Title 1">
            <a:extLst>
              <a:ext uri="{FF2B5EF4-FFF2-40B4-BE49-F238E27FC236}">
                <a16:creationId xmlns:a16="http://schemas.microsoft.com/office/drawing/2014/main" id="{6831C7F1-684E-2EEF-D39A-DCFBEEC6407B}"/>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824220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
        <p:nvSpPr>
          <p:cNvPr id="4" name="Title 1">
            <a:extLst>
              <a:ext uri="{FF2B5EF4-FFF2-40B4-BE49-F238E27FC236}">
                <a16:creationId xmlns:a16="http://schemas.microsoft.com/office/drawing/2014/main" id="{02C227C5-4DCA-9CAC-9813-84BF1FA5DF2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529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
        <p:nvSpPr>
          <p:cNvPr id="4" name="Title 1">
            <a:extLst>
              <a:ext uri="{FF2B5EF4-FFF2-40B4-BE49-F238E27FC236}">
                <a16:creationId xmlns:a16="http://schemas.microsoft.com/office/drawing/2014/main" id="{1C2F3461-10DA-B900-2B03-3C9AB9AA448A}"/>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10476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C733F-2571-D979-EAD7-C7D6CCFD74C6}"/>
              </a:ext>
            </a:extLst>
          </p:cNvPr>
          <p:cNvPicPr>
            <a:picLocks noChangeAspect="1"/>
          </p:cNvPicPr>
          <p:nvPr/>
        </p:nvPicPr>
        <p:blipFill>
          <a:blip r:embed="rId3"/>
          <a:stretch>
            <a:fillRect/>
          </a:stretch>
        </p:blipFill>
        <p:spPr>
          <a:xfrm>
            <a:off x="5183424" y="1819738"/>
            <a:ext cx="5992068" cy="687325"/>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a placeholder, I set a profile icon from “Font Awesome”, as I think that it stands out more as a dropdown in comparison to the regular navbar links.</a:t>
            </a:r>
          </a:p>
          <a:p>
            <a:pPr marL="0" indent="0" algn="just">
              <a:buNone/>
            </a:pPr>
            <a:r>
              <a:rPr lang="en-NZ" sz="1600" b="1" dirty="0">
                <a:latin typeface="Consolas" panose="020B0609020204030204" pitchFamily="49" charset="0"/>
                <a:cs typeface="Consolas" panose="020B0609020204030204" pitchFamily="49" charset="0"/>
              </a:rPr>
              <a:t>Profile Icon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customisable profile picture – though there may be no use case.</a:t>
            </a:r>
          </a:p>
        </p:txBody>
      </p:sp>
      <p:pic>
        <p:nvPicPr>
          <p:cNvPr id="11" name="Picture 10">
            <a:extLst>
              <a:ext uri="{FF2B5EF4-FFF2-40B4-BE49-F238E27FC236}">
                <a16:creationId xmlns:a16="http://schemas.microsoft.com/office/drawing/2014/main" id="{B96C3D24-C398-9D2A-9A6E-4DAFEB5B8A2C}"/>
              </a:ext>
            </a:extLst>
          </p:cNvPr>
          <p:cNvPicPr>
            <a:picLocks noChangeAspect="1"/>
          </p:cNvPicPr>
          <p:nvPr/>
        </p:nvPicPr>
        <p:blipFill>
          <a:blip r:embed="rId4"/>
          <a:stretch>
            <a:fillRect/>
          </a:stretch>
        </p:blipFill>
        <p:spPr>
          <a:xfrm>
            <a:off x="5183424" y="3439717"/>
            <a:ext cx="5992068" cy="1101605"/>
          </a:xfrm>
          <a:prstGeom prst="rect">
            <a:avLst/>
          </a:prstGeom>
        </p:spPr>
      </p:pic>
      <p:pic>
        <p:nvPicPr>
          <p:cNvPr id="13" name="Picture 12">
            <a:extLst>
              <a:ext uri="{FF2B5EF4-FFF2-40B4-BE49-F238E27FC236}">
                <a16:creationId xmlns:a16="http://schemas.microsoft.com/office/drawing/2014/main" id="{23519B97-661C-B3C5-59C3-F3387943C7DD}"/>
              </a:ext>
            </a:extLst>
          </p:cNvPr>
          <p:cNvPicPr>
            <a:picLocks noChangeAspect="1"/>
          </p:cNvPicPr>
          <p:nvPr/>
        </p:nvPicPr>
        <p:blipFill>
          <a:blip r:embed="rId5"/>
          <a:stretch>
            <a:fillRect/>
          </a:stretch>
        </p:blipFill>
        <p:spPr>
          <a:xfrm>
            <a:off x="5183424" y="2650360"/>
            <a:ext cx="5992068" cy="647030"/>
          </a:xfrm>
          <a:prstGeom prst="rect">
            <a:avLst/>
          </a:prstGeom>
        </p:spPr>
      </p:pic>
      <p:pic>
        <p:nvPicPr>
          <p:cNvPr id="16" name="Picture 15">
            <a:extLst>
              <a:ext uri="{FF2B5EF4-FFF2-40B4-BE49-F238E27FC236}">
                <a16:creationId xmlns:a16="http://schemas.microsoft.com/office/drawing/2014/main" id="{F99D187C-D01B-AE95-4F4F-F8C56C283404}"/>
              </a:ext>
            </a:extLst>
          </p:cNvPr>
          <p:cNvPicPr>
            <a:picLocks noChangeAspect="1"/>
          </p:cNvPicPr>
          <p:nvPr/>
        </p:nvPicPr>
        <p:blipFill>
          <a:blip r:embed="rId6"/>
          <a:stretch>
            <a:fillRect/>
          </a:stretch>
        </p:blipFill>
        <p:spPr>
          <a:xfrm>
            <a:off x="5183424" y="4684619"/>
            <a:ext cx="5992068" cy="944088"/>
          </a:xfrm>
          <a:prstGeom prst="rect">
            <a:avLst/>
          </a:prstGeom>
        </p:spPr>
      </p:pic>
      <p:pic>
        <p:nvPicPr>
          <p:cNvPr id="18" name="Picture 17">
            <a:extLst>
              <a:ext uri="{FF2B5EF4-FFF2-40B4-BE49-F238E27FC236}">
                <a16:creationId xmlns:a16="http://schemas.microsoft.com/office/drawing/2014/main" id="{516E8BCF-36A2-BBE2-5694-47C28273EFEB}"/>
              </a:ext>
            </a:extLst>
          </p:cNvPr>
          <p:cNvPicPr>
            <a:picLocks noChangeAspect="1"/>
          </p:cNvPicPr>
          <p:nvPr/>
        </p:nvPicPr>
        <p:blipFill>
          <a:blip r:embed="rId7"/>
          <a:stretch>
            <a:fillRect/>
          </a:stretch>
        </p:blipFill>
        <p:spPr>
          <a:xfrm>
            <a:off x="5183424" y="5772004"/>
            <a:ext cx="5992068" cy="684808"/>
          </a:xfrm>
          <a:prstGeom prst="rect">
            <a:avLst/>
          </a:prstGeom>
        </p:spPr>
      </p:pic>
      <p:sp>
        <p:nvSpPr>
          <p:cNvPr id="4" name="Title 1">
            <a:extLst>
              <a:ext uri="{FF2B5EF4-FFF2-40B4-BE49-F238E27FC236}">
                <a16:creationId xmlns:a16="http://schemas.microsoft.com/office/drawing/2014/main" id="{5BB4E9FF-7F2C-52FA-4399-F48330DCA55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906675740"/>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b="1" dirty="0">
                <a:latin typeface="Consolas" panose="020B0609020204030204" pitchFamily="49" charset="0"/>
                <a:cs typeface="Consolas" panose="020B0609020204030204" pitchFamily="49" charset="0"/>
              </a:rPr>
              <a:t>Dropdown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As of now, I’m not quite fond to Bootstrap’s default dropdown interface – compared to how it would look with the rest of the website’s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dropdown menu that takes up the whole side like GitHub, which is slightly different than my initial design.</a:t>
            </a:r>
          </a:p>
        </p:txBody>
      </p:sp>
      <p:pic>
        <p:nvPicPr>
          <p:cNvPr id="8" name="Picture 7">
            <a:extLst>
              <a:ext uri="{FF2B5EF4-FFF2-40B4-BE49-F238E27FC236}">
                <a16:creationId xmlns:a16="http://schemas.microsoft.com/office/drawing/2014/main" id="{F09EE3F2-44E0-3261-1660-BB8204683EDF}"/>
              </a:ext>
            </a:extLst>
          </p:cNvPr>
          <p:cNvPicPr>
            <a:picLocks noChangeAspect="1"/>
          </p:cNvPicPr>
          <p:nvPr/>
        </p:nvPicPr>
        <p:blipFill>
          <a:blip r:embed="rId3"/>
          <a:stretch>
            <a:fillRect/>
          </a:stretch>
        </p:blipFill>
        <p:spPr>
          <a:xfrm>
            <a:off x="5181519" y="1819738"/>
            <a:ext cx="2027935" cy="4149262"/>
          </a:xfrm>
          <a:prstGeom prst="rect">
            <a:avLst/>
          </a:prstGeom>
        </p:spPr>
      </p:pic>
      <p:pic>
        <p:nvPicPr>
          <p:cNvPr id="6" name="Picture 5">
            <a:extLst>
              <a:ext uri="{FF2B5EF4-FFF2-40B4-BE49-F238E27FC236}">
                <a16:creationId xmlns:a16="http://schemas.microsoft.com/office/drawing/2014/main" id="{24704632-FF4E-0058-7A40-9969E61B28D2}"/>
              </a:ext>
            </a:extLst>
          </p:cNvPr>
          <p:cNvPicPr>
            <a:picLocks noChangeAspect="1"/>
          </p:cNvPicPr>
          <p:nvPr/>
        </p:nvPicPr>
        <p:blipFill>
          <a:blip r:embed="rId4"/>
          <a:stretch>
            <a:fillRect/>
          </a:stretch>
        </p:blipFill>
        <p:spPr>
          <a:xfrm>
            <a:off x="7408425" y="1819738"/>
            <a:ext cx="1871582" cy="4149262"/>
          </a:xfrm>
          <a:prstGeom prst="rect">
            <a:avLst/>
          </a:prstGeom>
        </p:spPr>
      </p:pic>
      <p:pic>
        <p:nvPicPr>
          <p:cNvPr id="10" name="Picture 9">
            <a:extLst>
              <a:ext uri="{FF2B5EF4-FFF2-40B4-BE49-F238E27FC236}">
                <a16:creationId xmlns:a16="http://schemas.microsoft.com/office/drawing/2014/main" id="{FB50C5E0-13D3-02EA-C6C0-5D93D51D8A8E}"/>
              </a:ext>
            </a:extLst>
          </p:cNvPr>
          <p:cNvPicPr>
            <a:picLocks noChangeAspect="1"/>
          </p:cNvPicPr>
          <p:nvPr/>
        </p:nvPicPr>
        <p:blipFill>
          <a:blip r:embed="rId5"/>
          <a:stretch>
            <a:fillRect/>
          </a:stretch>
        </p:blipFill>
        <p:spPr>
          <a:xfrm>
            <a:off x="9478978" y="1819737"/>
            <a:ext cx="870685" cy="4149263"/>
          </a:xfrm>
          <a:prstGeom prst="rect">
            <a:avLst/>
          </a:prstGeom>
        </p:spPr>
      </p:pic>
      <p:sp>
        <p:nvSpPr>
          <p:cNvPr id="4" name="Title 1">
            <a:extLst>
              <a:ext uri="{FF2B5EF4-FFF2-40B4-BE49-F238E27FC236}">
                <a16:creationId xmlns:a16="http://schemas.microsoft.com/office/drawing/2014/main" id="{9B042729-43C8-70A5-766D-E9C134A082D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617914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Hamburger menu can’t be seen against the white background when viewport is collapsed. I will have to set the navbar background temporarily to see what we’re working with – for some reason, it’s still invisible.</a:t>
            </a:r>
          </a:p>
        </p:txBody>
      </p:sp>
      <p:pic>
        <p:nvPicPr>
          <p:cNvPr id="6" name="Picture 5">
            <a:extLst>
              <a:ext uri="{FF2B5EF4-FFF2-40B4-BE49-F238E27FC236}">
                <a16:creationId xmlns:a16="http://schemas.microsoft.com/office/drawing/2014/main" id="{B5095EC7-B87F-F296-30AC-897258DFC0A2}"/>
              </a:ext>
            </a:extLst>
          </p:cNvPr>
          <p:cNvPicPr>
            <a:picLocks noChangeAspect="1"/>
          </p:cNvPicPr>
          <p:nvPr/>
        </p:nvPicPr>
        <p:blipFill>
          <a:blip r:embed="rId2"/>
          <a:stretch>
            <a:fillRect/>
          </a:stretch>
        </p:blipFill>
        <p:spPr>
          <a:xfrm>
            <a:off x="5183424" y="1819737"/>
            <a:ext cx="5992068" cy="2015919"/>
          </a:xfrm>
          <a:prstGeom prst="rect">
            <a:avLst/>
          </a:prstGeom>
        </p:spPr>
      </p:pic>
      <p:pic>
        <p:nvPicPr>
          <p:cNvPr id="8" name="Picture 7">
            <a:extLst>
              <a:ext uri="{FF2B5EF4-FFF2-40B4-BE49-F238E27FC236}">
                <a16:creationId xmlns:a16="http://schemas.microsoft.com/office/drawing/2014/main" id="{96C0E0A7-208F-24F4-BBB8-DBABE9684E2F}"/>
              </a:ext>
            </a:extLst>
          </p:cNvPr>
          <p:cNvPicPr>
            <a:picLocks noChangeAspect="1"/>
          </p:cNvPicPr>
          <p:nvPr/>
        </p:nvPicPr>
        <p:blipFill>
          <a:blip r:embed="rId3"/>
          <a:stretch>
            <a:fillRect/>
          </a:stretch>
        </p:blipFill>
        <p:spPr>
          <a:xfrm>
            <a:off x="5183424" y="3429000"/>
            <a:ext cx="5992068" cy="1731041"/>
          </a:xfrm>
          <a:prstGeom prst="rect">
            <a:avLst/>
          </a:prstGeom>
        </p:spPr>
      </p:pic>
      <p:sp>
        <p:nvSpPr>
          <p:cNvPr id="12" name="Title 1">
            <a:extLst>
              <a:ext uri="{FF2B5EF4-FFF2-40B4-BE49-F238E27FC236}">
                <a16:creationId xmlns:a16="http://schemas.microsoft.com/office/drawing/2014/main" id="{D444D166-AB36-EEE3-F92D-3CE9A4240BBC}"/>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33377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seems to work after changing Bootstrap to a later version.</a:t>
            </a:r>
          </a:p>
        </p:txBody>
      </p:sp>
      <p:pic>
        <p:nvPicPr>
          <p:cNvPr id="5" name="Picture 4">
            <a:extLst>
              <a:ext uri="{FF2B5EF4-FFF2-40B4-BE49-F238E27FC236}">
                <a16:creationId xmlns:a16="http://schemas.microsoft.com/office/drawing/2014/main" id="{052C6BB4-B262-0849-BC76-C1BBFE576372}"/>
              </a:ext>
            </a:extLst>
          </p:cNvPr>
          <p:cNvPicPr>
            <a:picLocks noChangeAspect="1"/>
          </p:cNvPicPr>
          <p:nvPr/>
        </p:nvPicPr>
        <p:blipFill>
          <a:blip r:embed="rId2"/>
          <a:stretch>
            <a:fillRect/>
          </a:stretch>
        </p:blipFill>
        <p:spPr>
          <a:xfrm>
            <a:off x="5183424" y="1819736"/>
            <a:ext cx="5992068" cy="3939537"/>
          </a:xfrm>
          <a:prstGeom prst="rect">
            <a:avLst/>
          </a:prstGeom>
        </p:spPr>
      </p:pic>
      <p:pic>
        <p:nvPicPr>
          <p:cNvPr id="7" name="Picture 6">
            <a:extLst>
              <a:ext uri="{FF2B5EF4-FFF2-40B4-BE49-F238E27FC236}">
                <a16:creationId xmlns:a16="http://schemas.microsoft.com/office/drawing/2014/main" id="{A26D010C-E2A9-C21B-EC55-B3A92AFA3AFB}"/>
              </a:ext>
            </a:extLst>
          </p:cNvPr>
          <p:cNvPicPr>
            <a:picLocks noChangeAspect="1"/>
          </p:cNvPicPr>
          <p:nvPr/>
        </p:nvPicPr>
        <p:blipFill>
          <a:blip r:embed="rId3"/>
          <a:stretch>
            <a:fillRect/>
          </a:stretch>
        </p:blipFill>
        <p:spPr>
          <a:xfrm>
            <a:off x="5183424" y="4867286"/>
            <a:ext cx="5992069" cy="1442074"/>
          </a:xfrm>
          <a:prstGeom prst="rect">
            <a:avLst/>
          </a:prstGeom>
        </p:spPr>
      </p:pic>
      <p:sp>
        <p:nvSpPr>
          <p:cNvPr id="9" name="Title 1">
            <a:extLst>
              <a:ext uri="{FF2B5EF4-FFF2-40B4-BE49-F238E27FC236}">
                <a16:creationId xmlns:a16="http://schemas.microsoft.com/office/drawing/2014/main" id="{9788CFAE-0ECB-6886-834B-FD9D868F707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7069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I have to change the navbar back to transparent – hamburger menu is working but I don’t like the look of it.</a:t>
            </a:r>
          </a:p>
          <a:p>
            <a:pPr marL="0" indent="0" algn="just">
              <a:buNone/>
            </a:pPr>
            <a:r>
              <a:rPr lang="en-NZ" sz="1600" dirty="0">
                <a:latin typeface="Consolas" panose="020B0609020204030204" pitchFamily="49" charset="0"/>
                <a:cs typeface="Consolas" panose="020B0609020204030204" pitchFamily="49" charset="0"/>
              </a:rPr>
              <a:t>I also think that the profile icon should be next to the hamburger menu, similar to GitHub where profile settings is on the navbar.</a:t>
            </a:r>
          </a:p>
        </p:txBody>
      </p:sp>
      <p:pic>
        <p:nvPicPr>
          <p:cNvPr id="8" name="Picture 7">
            <a:extLst>
              <a:ext uri="{FF2B5EF4-FFF2-40B4-BE49-F238E27FC236}">
                <a16:creationId xmlns:a16="http://schemas.microsoft.com/office/drawing/2014/main" id="{BAF1CA14-DDA4-95AD-584C-D8C4BBEA40B9}"/>
              </a:ext>
            </a:extLst>
          </p:cNvPr>
          <p:cNvPicPr>
            <a:picLocks noChangeAspect="1"/>
          </p:cNvPicPr>
          <p:nvPr/>
        </p:nvPicPr>
        <p:blipFill>
          <a:blip r:embed="rId2"/>
          <a:stretch>
            <a:fillRect/>
          </a:stretch>
        </p:blipFill>
        <p:spPr>
          <a:xfrm>
            <a:off x="5183424" y="1819736"/>
            <a:ext cx="5992068" cy="1848981"/>
          </a:xfrm>
          <a:prstGeom prst="rect">
            <a:avLst/>
          </a:prstGeom>
        </p:spPr>
      </p:pic>
      <p:pic>
        <p:nvPicPr>
          <p:cNvPr id="10" name="Picture 9">
            <a:extLst>
              <a:ext uri="{FF2B5EF4-FFF2-40B4-BE49-F238E27FC236}">
                <a16:creationId xmlns:a16="http://schemas.microsoft.com/office/drawing/2014/main" id="{17F16E00-6F7C-A40F-3E16-437E5DCEBCF0}"/>
              </a:ext>
            </a:extLst>
          </p:cNvPr>
          <p:cNvPicPr>
            <a:picLocks noChangeAspect="1"/>
          </p:cNvPicPr>
          <p:nvPr/>
        </p:nvPicPr>
        <p:blipFill>
          <a:blip r:embed="rId3"/>
          <a:stretch>
            <a:fillRect/>
          </a:stretch>
        </p:blipFill>
        <p:spPr>
          <a:xfrm>
            <a:off x="5183423" y="3428999"/>
            <a:ext cx="5992067" cy="1259541"/>
          </a:xfrm>
          <a:prstGeom prst="rect">
            <a:avLst/>
          </a:prstGeom>
        </p:spPr>
      </p:pic>
      <p:sp>
        <p:nvSpPr>
          <p:cNvPr id="13" name="Title 1">
            <a:extLst>
              <a:ext uri="{FF2B5EF4-FFF2-40B4-BE49-F238E27FC236}">
                <a16:creationId xmlns:a16="http://schemas.microsoft.com/office/drawing/2014/main" id="{73143447-8BB8-F7FD-ECD0-2CDF4F765664}"/>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372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got it to work by ungrouping the dropdown menu from the rest of the links, so that way it is not affected  by the hamburger menu dropdown.</a:t>
            </a:r>
          </a:p>
        </p:txBody>
      </p:sp>
      <p:pic>
        <p:nvPicPr>
          <p:cNvPr id="11" name="Picture 10">
            <a:extLst>
              <a:ext uri="{FF2B5EF4-FFF2-40B4-BE49-F238E27FC236}">
                <a16:creationId xmlns:a16="http://schemas.microsoft.com/office/drawing/2014/main" id="{0E00DE50-12D1-DE33-161F-7B1C0DF6ABD5}"/>
              </a:ext>
            </a:extLst>
          </p:cNvPr>
          <p:cNvPicPr>
            <a:picLocks noChangeAspect="1"/>
          </p:cNvPicPr>
          <p:nvPr/>
        </p:nvPicPr>
        <p:blipFill>
          <a:blip r:embed="rId2"/>
          <a:stretch>
            <a:fillRect/>
          </a:stretch>
        </p:blipFill>
        <p:spPr>
          <a:xfrm>
            <a:off x="5183420" y="1819735"/>
            <a:ext cx="5992071" cy="3066764"/>
          </a:xfrm>
          <a:prstGeom prst="rect">
            <a:avLst/>
          </a:prstGeom>
        </p:spPr>
      </p:pic>
      <p:pic>
        <p:nvPicPr>
          <p:cNvPr id="13" name="Picture 12">
            <a:extLst>
              <a:ext uri="{FF2B5EF4-FFF2-40B4-BE49-F238E27FC236}">
                <a16:creationId xmlns:a16="http://schemas.microsoft.com/office/drawing/2014/main" id="{85BA844A-389E-66AC-3106-208C2127B9F6}"/>
              </a:ext>
            </a:extLst>
          </p:cNvPr>
          <p:cNvPicPr>
            <a:picLocks noChangeAspect="1"/>
          </p:cNvPicPr>
          <p:nvPr/>
        </p:nvPicPr>
        <p:blipFill>
          <a:blip r:embed="rId3"/>
          <a:stretch>
            <a:fillRect/>
          </a:stretch>
        </p:blipFill>
        <p:spPr>
          <a:xfrm>
            <a:off x="5183419" y="4886498"/>
            <a:ext cx="5992071" cy="1029273"/>
          </a:xfrm>
          <a:prstGeom prst="rect">
            <a:avLst/>
          </a:prstGeom>
        </p:spPr>
      </p:pic>
      <p:sp>
        <p:nvSpPr>
          <p:cNvPr id="14" name="Title 1">
            <a:extLst>
              <a:ext uri="{FF2B5EF4-FFF2-40B4-BE49-F238E27FC236}">
                <a16:creationId xmlns:a16="http://schemas.microsoft.com/office/drawing/2014/main" id="{B3E79981-103C-920F-6FAA-0074F9AA7A8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76244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All works fine until the viewport is collapsed, which then the hamburger menu is on the most right instead of the profile icon.</a:t>
            </a:r>
          </a:p>
          <a:p>
            <a:pPr marL="0" indent="0" algn="just">
              <a:buNone/>
            </a:pPr>
            <a:r>
              <a:rPr lang="en-NZ" sz="1600" dirty="0">
                <a:latin typeface="Consolas" panose="020B0609020204030204" pitchFamily="49" charset="0"/>
                <a:cs typeface="Consolas" panose="020B0609020204030204" pitchFamily="49" charset="0"/>
              </a:rPr>
              <a:t>I need the profile icon to be on the most right.</a:t>
            </a:r>
          </a:p>
        </p:txBody>
      </p:sp>
      <p:pic>
        <p:nvPicPr>
          <p:cNvPr id="5" name="Picture 4">
            <a:extLst>
              <a:ext uri="{FF2B5EF4-FFF2-40B4-BE49-F238E27FC236}">
                <a16:creationId xmlns:a16="http://schemas.microsoft.com/office/drawing/2014/main" id="{8BF0EA14-13C4-462A-0777-77AFC731C804}"/>
              </a:ext>
            </a:extLst>
          </p:cNvPr>
          <p:cNvPicPr>
            <a:picLocks noChangeAspect="1"/>
          </p:cNvPicPr>
          <p:nvPr/>
        </p:nvPicPr>
        <p:blipFill>
          <a:blip r:embed="rId2"/>
          <a:stretch>
            <a:fillRect/>
          </a:stretch>
        </p:blipFill>
        <p:spPr>
          <a:xfrm>
            <a:off x="5183420" y="1819734"/>
            <a:ext cx="5992072" cy="3627384"/>
          </a:xfrm>
          <a:prstGeom prst="rect">
            <a:avLst/>
          </a:prstGeom>
        </p:spPr>
      </p:pic>
      <p:sp>
        <p:nvSpPr>
          <p:cNvPr id="8" name="Title 1">
            <a:extLst>
              <a:ext uri="{FF2B5EF4-FFF2-40B4-BE49-F238E27FC236}">
                <a16:creationId xmlns:a16="http://schemas.microsoft.com/office/drawing/2014/main" id="{DD695C88-8816-CB91-3B0A-854528AB322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6443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This is simply fixed by ensuring that the CSS styles I configure are only affected by a certain viewport size – then shifted the profile behind the hamburger menu and aligning them altogether to match the margins of the logo on the left.</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Interface Navbar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[Subject to Change]</a:t>
            </a: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3"/>
          <a:stretch>
            <a:fillRect/>
          </a:stretch>
        </p:blipFill>
        <p:spPr>
          <a:xfrm>
            <a:off x="5183420" y="1819734"/>
            <a:ext cx="5998419" cy="1285376"/>
          </a:xfrm>
          <a:prstGeom prst="rect">
            <a:avLst/>
          </a:prstGeom>
        </p:spPr>
      </p:pic>
      <p:pic>
        <p:nvPicPr>
          <p:cNvPr id="6" name="Picture 5">
            <a:extLst>
              <a:ext uri="{FF2B5EF4-FFF2-40B4-BE49-F238E27FC236}">
                <a16:creationId xmlns:a16="http://schemas.microsoft.com/office/drawing/2014/main" id="{084FEBA9-AA31-F413-4377-6EE8CB1F8025}"/>
              </a:ext>
            </a:extLst>
          </p:cNvPr>
          <p:cNvPicPr>
            <a:picLocks noChangeAspect="1"/>
          </p:cNvPicPr>
          <p:nvPr/>
        </p:nvPicPr>
        <p:blipFill>
          <a:blip r:embed="rId4"/>
          <a:stretch>
            <a:fillRect/>
          </a:stretch>
        </p:blipFill>
        <p:spPr>
          <a:xfrm>
            <a:off x="5183420" y="3105110"/>
            <a:ext cx="5992072" cy="3039342"/>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879251989"/>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Only W’s</a:t>
            </a:r>
            <a:endParaRPr lang="en-NZ" sz="1600" b="1"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2"/>
          <a:stretch>
            <a:fillRect/>
          </a:stretch>
        </p:blipFill>
        <p:spPr>
          <a:xfrm>
            <a:off x="5183420" y="1819734"/>
            <a:ext cx="5998419" cy="1285376"/>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spTree>
    <p:extLst>
      <p:ext uri="{BB962C8B-B14F-4D97-AF65-F5344CB8AC3E}">
        <p14:creationId xmlns:p14="http://schemas.microsoft.com/office/powerpoint/2010/main" val="2443901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461</TotalTime>
  <Words>3495</Words>
  <Application>Microsoft Office PowerPoint</Application>
  <PresentationFormat>Widescreen</PresentationFormat>
  <Paragraphs>395</Paragraphs>
  <Slides>85</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3"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2024-07-19T07:15:34Z</dcterms:modified>
</cp:coreProperties>
</file>